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Gelasio"/>
      <p:regular r:id="rId14"/>
    </p:embeddedFon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Обзор фреймворков для работы с GPU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 этой презентации мы рассмотрим фреймворки для работы с GPU, их особенности и области применения. Вы узнаете, что такое OpenCL и CUDA, в чем их преимущества и недостатки, и когда какой фреймворк лучше использовать. Визуализация поможет сделать материал более наглядным и запоминающимся.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54541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30014"/>
            <a:ext cx="25991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Никита Песков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0766" y="554236"/>
            <a:ext cx="7855267" cy="1150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Что такое фреймворки для работы с GPU?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0766" y="1980962"/>
            <a:ext cx="7855267" cy="1472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Фреймворки для работы с GPU — это наборы инструментов и библиотек, которые позволяют программистам использовать вычислительные мощности GPU для выполнения задач, отличных от обработки графики (GPGPU). Они упрощают взаимодействие с GPU, предоставляя высокоуровневые API для управления памятью, выполнения ядер и синхронизации.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130766" y="3660219"/>
            <a:ext cx="7855267" cy="1177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Без фреймворков программирование на GPU было бы крайне сложным и требовало бы глубокого понимания аппаратной архитектуры. Фреймворки позволяют разработчикам сосредоточиться на алгоритмах и логике, а не на низкоуровневых деталях.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130766" y="5045035"/>
            <a:ext cx="3835598" cy="1370290"/>
          </a:xfrm>
          <a:prstGeom prst="roundRect">
            <a:avLst>
              <a:gd name="adj" fmla="val 564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22457" y="5236726"/>
            <a:ext cx="230147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Определение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322457" y="5634752"/>
            <a:ext cx="3452217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Наборы инструментов и библиотек для использования GPU в GPGPU.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0150435" y="5045035"/>
            <a:ext cx="3835598" cy="1370290"/>
          </a:xfrm>
          <a:prstGeom prst="roundRect">
            <a:avLst>
              <a:gd name="adj" fmla="val 564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42126" y="5236726"/>
            <a:ext cx="230147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Упрощение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342126" y="5634752"/>
            <a:ext cx="3452217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Предоставление высокоуровневых API для управления GPU.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30766" y="6599396"/>
            <a:ext cx="7855267" cy="1075849"/>
          </a:xfrm>
          <a:prstGeom prst="roundRect">
            <a:avLst>
              <a:gd name="adj" fmla="val 718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22457" y="6791087"/>
            <a:ext cx="2301478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Необходимость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6322457" y="7189113"/>
            <a:ext cx="7471886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Упрощение сложного программирования на GPU.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582" y="602456"/>
            <a:ext cx="7795855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OpenCL (Open Computing Language)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2582" y="1464945"/>
            <a:ext cx="7838837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OpenCL — это открытый стандарт для параллельных вычислений на гетерогенных системах (CPU, GPU, FPGA и других устройствах). Он разработан консорциумом Khronos Group и поддерживается на устройствах от разных производителей (NVIDIA, AMD, Intel, ARM и др.).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2582" y="2867739"/>
            <a:ext cx="7838837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Основные концепции OpenCL включают платформу, устройство, контекст, очередь команд и ядро. Преимущества OpenCL включают кроссплатформенность и активное развитие сообществом. Недостатки — более сложный API и меньше оптимизаций для конкретных устройств.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2" y="4270534"/>
            <a:ext cx="932378" cy="11188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64638" y="4456986"/>
            <a:ext cx="233100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Платформа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1864638" y="4860131"/>
            <a:ext cx="662678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Абстракция для устройства или группы устройств.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2" y="5389364"/>
            <a:ext cx="932378" cy="11188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64638" y="5575816"/>
            <a:ext cx="233100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Устройство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864638" y="5978962"/>
            <a:ext cx="662678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Конкретное устройство для вычислений.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82" y="6508194"/>
            <a:ext cx="932378" cy="11188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64638" y="6694646"/>
            <a:ext cx="233100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Контекст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1864638" y="7097792"/>
            <a:ext cx="662678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Окружение для выполнения команд.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195" y="615315"/>
            <a:ext cx="7933611" cy="1080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CUDA (Compute Unified Device Architecture)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5195" y="1955244"/>
            <a:ext cx="7933611" cy="1106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CUDA — это проприетарная технология NVIDIA для параллельных вычислений на GPU. Она разработана исключительно для GPU NVIDIA и оптимизирована для высокой производительности. CUDA предоставляет удобный API и широкую поддержку в машинном обучении, научных вычислениях и других областях.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05195" y="3256002"/>
            <a:ext cx="7933611" cy="829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Основные концепции CUDA включают потоки, блоки, сетки, shared memory и coalesced access. Преимущества CUDA включают высокую производительность и удобный API. Недостатки — работает только на GPU NVIDIA и является проприетарной технологией.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853083" y="4280178"/>
            <a:ext cx="22860" cy="3333988"/>
          </a:xfrm>
          <a:prstGeom prst="roundRect">
            <a:avLst>
              <a:gd name="adj" fmla="val 317691"/>
            </a:avLst>
          </a:prstGeom>
          <a:solidFill>
            <a:srgbClr val="CECEC9"/>
          </a:solidFill>
          <a:ln/>
        </p:spPr>
      </p:sp>
      <p:sp>
        <p:nvSpPr>
          <p:cNvPr id="7" name="Shape 4"/>
          <p:cNvSpPr/>
          <p:nvPr/>
        </p:nvSpPr>
        <p:spPr>
          <a:xfrm>
            <a:off x="1036141" y="4657606"/>
            <a:ext cx="605195" cy="22860"/>
          </a:xfrm>
          <a:prstGeom prst="roundRect">
            <a:avLst>
              <a:gd name="adj" fmla="val 317691"/>
            </a:avLst>
          </a:prstGeom>
          <a:solidFill>
            <a:srgbClr val="CECEC9"/>
          </a:solidFill>
          <a:ln/>
        </p:spPr>
      </p:sp>
      <p:sp>
        <p:nvSpPr>
          <p:cNvPr id="8" name="Shape 5"/>
          <p:cNvSpPr/>
          <p:nvPr/>
        </p:nvSpPr>
        <p:spPr>
          <a:xfrm>
            <a:off x="670024" y="4474607"/>
            <a:ext cx="388977" cy="388977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08732" y="4539377"/>
            <a:ext cx="111443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815465" y="4453057"/>
            <a:ext cx="216134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Потоки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815465" y="4826794"/>
            <a:ext cx="672334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Базовая единица выполнения.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1036141" y="5826562"/>
            <a:ext cx="605195" cy="22860"/>
          </a:xfrm>
          <a:prstGeom prst="roundRect">
            <a:avLst>
              <a:gd name="adj" fmla="val 317691"/>
            </a:avLst>
          </a:prstGeom>
          <a:solidFill>
            <a:srgbClr val="CECEC9"/>
          </a:solidFill>
          <a:ln/>
        </p:spPr>
      </p:sp>
      <p:sp>
        <p:nvSpPr>
          <p:cNvPr id="13" name="Shape 10"/>
          <p:cNvSpPr/>
          <p:nvPr/>
        </p:nvSpPr>
        <p:spPr>
          <a:xfrm>
            <a:off x="670024" y="5643563"/>
            <a:ext cx="388977" cy="388977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92063" y="5708333"/>
            <a:ext cx="144899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815465" y="5622012"/>
            <a:ext cx="216134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Блоки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815465" y="5995749"/>
            <a:ext cx="672334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Группа потоков с shared memory.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1036141" y="6995517"/>
            <a:ext cx="605195" cy="22860"/>
          </a:xfrm>
          <a:prstGeom prst="roundRect">
            <a:avLst>
              <a:gd name="adj" fmla="val 317691"/>
            </a:avLst>
          </a:prstGeom>
          <a:solidFill>
            <a:srgbClr val="CECEC9"/>
          </a:solidFill>
          <a:ln/>
        </p:spPr>
      </p:sp>
      <p:sp>
        <p:nvSpPr>
          <p:cNvPr id="18" name="Shape 15"/>
          <p:cNvSpPr/>
          <p:nvPr/>
        </p:nvSpPr>
        <p:spPr>
          <a:xfrm>
            <a:off x="670024" y="6812518"/>
            <a:ext cx="388977" cy="388977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92897" y="6877288"/>
            <a:ext cx="143113" cy="259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1815465" y="6790968"/>
            <a:ext cx="216134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Сетки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1815465" y="7164705"/>
            <a:ext cx="6723340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Группа блоков, выполняющих ядро.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0760"/>
            <a:ext cx="7489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Сравнение OpenCL и CUDA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316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OpenCL и CUDA отличаются по поддержке устройств, простоте использования, производительности, сообществу и поддержке. OpenCL кроссплатформенный и работает на разных устройствах, в то время как CUDA работает только на GPU NVIDIA. CUDA имеет более удобный API и высокую производительность на GPU NVIDIA.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2702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OpenCL следует использовать, если требуется кроссплатформенность и используются устройства разных производителей. CUDA следует использовать, если используются GPU NVIDIA и требуется высокая производительность и удобство разработки.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97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OpenCL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9788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Кроссплатформенный, сложный API, поддержка разных устройств.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397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CUDA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597884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Только NVIDIA, удобный API, высокая производительность.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585073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Визуализация для презентации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9350" y="2230041"/>
            <a:ext cx="7658100" cy="1697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Для слайда о фреймворках для GPU можно использовать схему взаимодействия CPU и GPU. Для OpenCL — логотип и схема работы. Для CUDA — логотип и схема работы. Для сравнения — таблицу с критериями. Для примеров использования — изображения приложений, таких как машинное обучение и научные вычисления.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29350" y="4166592"/>
            <a:ext cx="7658100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Визуализация помогает сделать материал более наглядным и запоминающимся, облегчая понимание сложных концепций и различий между фреймворками.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5424011"/>
            <a:ext cx="530662" cy="5306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29350" y="6166842"/>
            <a:ext cx="234041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Фреймворки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229350" y="6625828"/>
            <a:ext cx="2340412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Схема взаимодействия CPU и GPU.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135" y="5424011"/>
            <a:ext cx="530662" cy="5306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88135" y="6166842"/>
            <a:ext cx="234041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OpenCL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8888135" y="6625828"/>
            <a:ext cx="2340412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Логотип и схема работы.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919" y="5424011"/>
            <a:ext cx="530662" cy="5306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546919" y="6166842"/>
            <a:ext cx="234053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CUDA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1546919" y="6625828"/>
            <a:ext cx="234053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Логотип и схема работы.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Выводы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7857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 этой лекции мы рассмотрели фреймворки для работы с GPU, их особенности и области применения. Мы узнали, что такое OpenCL и CUDA, в чем их преимущества и недостатки, и когда какой фреймворк лучше использовать. Визуализация помогла сделать материал более наглядным и запоминающимся.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4823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Теперь вы имеете понимание, какие фреймворки существуют для работы с GPU, их особенности и области применения. Вы можете выбрать подходящий фреймворк в зависимости от ваших задач и оборудования.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2025-02-19T16:03:20Z</dcterms:created>
  <dcterms:modified xsi:type="dcterms:W3CDTF">2025-02-19T16:03:20Z</dcterms:modified>
</cp:coreProperties>
</file>